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47"/>
  </p:notesMasterIdLst>
  <p:handoutMasterIdLst>
    <p:handoutMasterId r:id="rId48"/>
  </p:handoutMasterIdLst>
  <p:sldIdLst>
    <p:sldId id="409" r:id="rId2"/>
    <p:sldId id="412" r:id="rId3"/>
    <p:sldId id="410" r:id="rId4"/>
    <p:sldId id="413" r:id="rId5"/>
    <p:sldId id="256" r:id="rId6"/>
    <p:sldId id="370" r:id="rId7"/>
    <p:sldId id="383" r:id="rId8"/>
    <p:sldId id="411" r:id="rId9"/>
    <p:sldId id="371" r:id="rId10"/>
    <p:sldId id="376" r:id="rId11"/>
    <p:sldId id="375" r:id="rId12"/>
    <p:sldId id="377" r:id="rId13"/>
    <p:sldId id="415" r:id="rId14"/>
    <p:sldId id="408" r:id="rId15"/>
    <p:sldId id="379" r:id="rId16"/>
    <p:sldId id="378" r:id="rId17"/>
    <p:sldId id="380" r:id="rId18"/>
    <p:sldId id="381" r:id="rId19"/>
    <p:sldId id="382" r:id="rId20"/>
    <p:sldId id="372" r:id="rId21"/>
    <p:sldId id="387" r:id="rId22"/>
    <p:sldId id="389" r:id="rId23"/>
    <p:sldId id="388" r:id="rId24"/>
    <p:sldId id="391" r:id="rId25"/>
    <p:sldId id="414" r:id="rId26"/>
    <p:sldId id="400" r:id="rId27"/>
    <p:sldId id="384" r:id="rId28"/>
    <p:sldId id="385" r:id="rId29"/>
    <p:sldId id="402" r:id="rId30"/>
    <p:sldId id="386" r:id="rId31"/>
    <p:sldId id="401" r:id="rId32"/>
    <p:sldId id="393" r:id="rId33"/>
    <p:sldId id="394" r:id="rId34"/>
    <p:sldId id="403" r:id="rId35"/>
    <p:sldId id="396" r:id="rId36"/>
    <p:sldId id="397" r:id="rId37"/>
    <p:sldId id="404" r:id="rId38"/>
    <p:sldId id="392" r:id="rId39"/>
    <p:sldId id="405" r:id="rId40"/>
    <p:sldId id="398" r:id="rId41"/>
    <p:sldId id="399" r:id="rId42"/>
    <p:sldId id="406" r:id="rId43"/>
    <p:sldId id="390" r:id="rId44"/>
    <p:sldId id="373" r:id="rId45"/>
    <p:sldId id="407" r:id="rId46"/>
  </p:sldIdLst>
  <p:sldSz cx="9144000" cy="5143500" type="screen16x9"/>
  <p:notesSz cx="6858000" cy="9144000"/>
  <p:embeddedFontLst>
    <p:embeddedFont>
      <p:font typeface="Dosis" panose="020B0604020202020204" charset="0"/>
      <p:regular r:id="rId49"/>
      <p:bold r:id="rId50"/>
    </p:embeddedFont>
    <p:embeddedFont>
      <p:font typeface="Adobe Devanagari" panose="02040503050201020203" pitchFamily="18" charset="0"/>
      <p:regular r:id="rId51"/>
      <p:bold r:id="rId52"/>
      <p:italic r:id="rId53"/>
      <p:boldItalic r:id="rId54"/>
    </p:embeddedFont>
    <p:embeddedFont>
      <p:font typeface="Brush Script MT" panose="03060802040406070304" pitchFamily="66" charset="0"/>
      <p: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Bahnschrift Light Condensed" panose="020B0502040204020203" pitchFamily="34" charset="0"/>
      <p:regular r:id="rId60"/>
    </p:embeddedFont>
    <p:embeddedFont>
      <p:font typeface="Sniglet" panose="020B0604020202020204" charset="0"/>
      <p:regular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61" autoAdjust="0"/>
  </p:normalViewPr>
  <p:slideViewPr>
    <p:cSldViewPr snapToGrid="0">
      <p:cViewPr>
        <p:scale>
          <a:sx n="125" d="100"/>
          <a:sy n="125" d="100"/>
        </p:scale>
        <p:origin x="1194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./setup.sh --force --silent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359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cp /var/lib/veil/output/compiled/rev_https_8080.exe  /var/www/html//evil-files/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80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Client Side Attack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83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936" y="321521"/>
            <a:ext cx="5467350" cy="342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408" y="933810"/>
            <a:ext cx="5806484" cy="40645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936" y="676928"/>
            <a:ext cx="34956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98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Attacker set payload options using </a:t>
            </a:r>
            <a:r>
              <a:rPr lang="en-US" dirty="0" smtClean="0"/>
              <a:t>Veil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71" y="1055820"/>
            <a:ext cx="4736205" cy="40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82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92" y="-101"/>
            <a:ext cx="68108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13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Generate listener using Meterpreter   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34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Meterpreter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/>
              <a:t>a </a:t>
            </a:r>
            <a:r>
              <a:rPr lang="en-US" dirty="0" err="1"/>
              <a:t>Metasploit</a:t>
            </a:r>
            <a:r>
              <a:rPr lang="en-US" dirty="0"/>
              <a:t> attack payload that provides an interactive shell to the attacker from which to explore the target machine and execute code.</a:t>
            </a:r>
          </a:p>
          <a:p>
            <a:pPr lvl="1"/>
            <a:r>
              <a:rPr lang="en-US" dirty="0" smtClean="0"/>
              <a:t>Listener: A </a:t>
            </a:r>
            <a:r>
              <a:rPr lang="en-US" dirty="0"/>
              <a:t>payload within </a:t>
            </a:r>
            <a:r>
              <a:rPr lang="en-US" dirty="0"/>
              <a:t>the </a:t>
            </a:r>
            <a:r>
              <a:rPr lang="en-US" dirty="0" err="1"/>
              <a:t>Metasploit</a:t>
            </a:r>
            <a:r>
              <a:rPr lang="en-US" dirty="0"/>
              <a:t> Framework </a:t>
            </a:r>
            <a:endParaRPr lang="en-US" dirty="0" smtClean="0"/>
          </a:p>
          <a:p>
            <a:pPr lvl="1"/>
            <a:r>
              <a:rPr lang="en-US" dirty="0" smtClean="0"/>
              <a:t>Command center: </a:t>
            </a:r>
            <a:r>
              <a:rPr lang="en-US" dirty="0" smtClean="0"/>
              <a:t>Provides </a:t>
            </a:r>
            <a:r>
              <a:rPr lang="en-US" dirty="0"/>
              <a:t>control over an exploited target system, running as a DLL loaded inside of any process on a target machine.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90132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608" y="0"/>
            <a:ext cx="49907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01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36" y="0"/>
            <a:ext cx="78431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86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</a:t>
            </a:r>
            <a:r>
              <a:rPr lang="en-US" dirty="0"/>
              <a:t>backdoor payload (executable)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15" y="1561959"/>
            <a:ext cx="7478169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76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68" y="1390485"/>
            <a:ext cx="7802064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18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Attacker </a:t>
            </a:r>
            <a:r>
              <a:rPr lang="en-US" dirty="0" smtClean="0"/>
              <a:t>loads </a:t>
            </a:r>
            <a:r>
              <a:rPr lang="en-US" dirty="0"/>
              <a:t>the backdoor to </a:t>
            </a:r>
            <a:r>
              <a:rPr lang="en-US" dirty="0" smtClean="0"/>
              <a:t>a website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44" y="1496195"/>
            <a:ext cx="7971712" cy="10036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08462" y="2967982"/>
            <a:ext cx="63646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cp /var/lib/veil/output/compiled/rev_https_8080.exe  /</a:t>
            </a:r>
            <a:r>
              <a:rPr lang="pt-BR" dirty="0" smtClean="0"/>
              <a:t>var/www/html/evil-files</a:t>
            </a:r>
            <a:r>
              <a:rPr lang="pt-BR" dirty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83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side attack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32" y="1290159"/>
            <a:ext cx="4659131" cy="1536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436" y="3574290"/>
            <a:ext cx="1479966" cy="106950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293620" y="2430780"/>
            <a:ext cx="1397969" cy="10925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651022" y="2058387"/>
            <a:ext cx="40567" cy="14649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971393" y="2094711"/>
            <a:ext cx="541427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04948" y="3159388"/>
            <a:ext cx="1818126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Attack client directly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71392" y="2248600"/>
            <a:ext cx="195758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Attack client indirectly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Gaining Access To Victim's PC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69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Attacker listening incoming connection (Sever/Attacker side/Kali)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07" y="1175999"/>
            <a:ext cx="5772956" cy="31532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0"/>
            <a:ext cx="2461260" cy="1109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88325" y="1109653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Trouble shooting for Kali 2020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162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PAYLOAD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00256"/>
            <a:ext cx="6641118" cy="40160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22520" y="716280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everse_https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183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38" y="113288"/>
            <a:ext cx="6904918" cy="488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41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590" y="1549725"/>
            <a:ext cx="5572903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79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4898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Disable </a:t>
            </a:r>
            <a:r>
              <a:rPr lang="en-US" dirty="0" smtClean="0"/>
              <a:t>Windows 10 </a:t>
            </a:r>
            <a:r>
              <a:rPr lang="en-US" dirty="0"/>
              <a:t>Defender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419100" y="510540"/>
            <a:ext cx="8308685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We will use Window 10 as the victim PC. Don’t use Win 7. May work on Windows 8, but I have not tried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772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64" y="1128511"/>
            <a:ext cx="6249272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97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06" y="385457"/>
            <a:ext cx="5820587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68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Confirm victim/Window 10  and attacker/kali in the same network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38" y="1254867"/>
            <a:ext cx="5968373" cy="32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28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need IP</a:t>
            </a:r>
          </a:p>
          <a:p>
            <a:r>
              <a:rPr lang="en-US" dirty="0" smtClean="0"/>
              <a:t>Need user interaction </a:t>
            </a:r>
          </a:p>
          <a:p>
            <a:r>
              <a:rPr lang="en-US" dirty="0" smtClean="0"/>
              <a:t>Need get users’ information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829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283" y="609321"/>
            <a:ext cx="5830114" cy="40010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3840" y="1150620"/>
            <a:ext cx="2514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Don’t need to know the victim’s IP. Nothing to do with the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824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 off Firewall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69" y="1095087"/>
            <a:ext cx="7876850" cy="370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99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94" y="575984"/>
            <a:ext cx="7421011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39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53" y="714116"/>
            <a:ext cx="6763694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4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 off  virus protection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801" y="-27163"/>
            <a:ext cx="27626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91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43" y="-101"/>
            <a:ext cx="55838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76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469" y="0"/>
            <a:ext cx="58950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93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Victim click the backdoor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8729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9" y="500233"/>
            <a:ext cx="4477034" cy="3723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323" y="500232"/>
            <a:ext cx="3984475" cy="372380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799844" y="2160573"/>
            <a:ext cx="2355479" cy="1836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809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Attack gain access to victim’s PC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95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side attack -backdoor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752" y="1258123"/>
            <a:ext cx="4659131" cy="1536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56" y="3542254"/>
            <a:ext cx="1479966" cy="106950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5196840" y="2398744"/>
            <a:ext cx="1397969" cy="10925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238656" y="4611760"/>
            <a:ext cx="1686680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Attacker: 10.0.2.10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223" y="1651069"/>
            <a:ext cx="648437" cy="4414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9319" y="1353894"/>
            <a:ext cx="318869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Generate a backdoor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Move a backdoor to a victim’s </a:t>
            </a:r>
            <a:r>
              <a:rPr lang="en-US" dirty="0" smtClean="0"/>
              <a:t>PC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Attacker </a:t>
            </a:r>
            <a:r>
              <a:rPr lang="en-US" dirty="0" smtClean="0"/>
              <a:t>listens the victim's </a:t>
            </a:r>
            <a:r>
              <a:rPr lang="en-US" dirty="0"/>
              <a:t>PC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Backdoor </a:t>
            </a:r>
            <a:r>
              <a:rPr lang="en-US" dirty="0" smtClean="0"/>
              <a:t>contacts </a:t>
            </a:r>
            <a:r>
              <a:rPr lang="en-US" dirty="0" smtClean="0">
                <a:solidFill>
                  <a:srgbClr val="FF0000"/>
                </a:solidFill>
              </a:rPr>
              <a:t>Attackers IP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Attacker accesses victim's PC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65712" y="3356289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Notes: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Don’t </a:t>
            </a:r>
            <a:r>
              <a:rPr lang="en-US" dirty="0"/>
              <a:t>need </a:t>
            </a:r>
            <a:r>
              <a:rPr lang="en-US" dirty="0" smtClean="0"/>
              <a:t>IP (only need attacker’s IP)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Need user interaction </a:t>
            </a:r>
            <a:r>
              <a:rPr lang="en-US" dirty="0" smtClean="0"/>
              <a:t>(to have backdoor installed)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Need get users’ information </a:t>
            </a:r>
            <a:r>
              <a:rPr lang="en-US" dirty="0" smtClean="0"/>
              <a:t>(e.g., OS)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093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279"/>
            <a:ext cx="9144000" cy="484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28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take screenshots of victim’s PC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29" y="1864972"/>
            <a:ext cx="5725696" cy="60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10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victim’s screenshots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88" y="1283732"/>
            <a:ext cx="8449854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12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120" y="582103"/>
            <a:ext cx="6095059" cy="397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40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you need to try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keyscan_start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(enable key logger)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(in Window VM, open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facebook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type your password)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keyscan_dump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(what did you see?)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keyscan_stop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985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98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193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you change the backdoor and bypass Windows security check? Try and show me the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4388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/>
              <a:t>Using veil-framework to Create a </a:t>
            </a:r>
            <a:r>
              <a:rPr lang="en-US" sz="4000" dirty="0" smtClean="0"/>
              <a:t>Backdoor and Access Victim’s PC</a:t>
            </a:r>
            <a:endParaRPr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44724" y="1164951"/>
            <a:ext cx="7409105" cy="3610800"/>
          </a:xfrm>
        </p:spPr>
        <p:txBody>
          <a:bodyPr/>
          <a:lstStyle/>
          <a:p>
            <a:r>
              <a:rPr lang="en-US" dirty="0"/>
              <a:t>Veil </a:t>
            </a:r>
            <a:r>
              <a:rPr lang="en-US" dirty="0" smtClean="0"/>
              <a:t>Framework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tool designed to generate </a:t>
            </a:r>
            <a:r>
              <a:rPr lang="en-US" dirty="0" smtClean="0"/>
              <a:t>different payloads </a:t>
            </a:r>
            <a:r>
              <a:rPr lang="en-US" dirty="0"/>
              <a:t>(backdoor) </a:t>
            </a:r>
            <a:r>
              <a:rPr lang="en-US" dirty="0" smtClean="0"/>
              <a:t>for </a:t>
            </a:r>
            <a:r>
              <a:rPr lang="en-US" dirty="0" err="1" smtClean="0"/>
              <a:t>metasploit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payloads</a:t>
            </a:r>
            <a:r>
              <a:rPr lang="en-US" dirty="0" smtClean="0"/>
              <a:t> can bypass </a:t>
            </a:r>
            <a:r>
              <a:rPr lang="en-US" dirty="0"/>
              <a:t>common anti-virus solutions</a:t>
            </a:r>
            <a:r>
              <a:rPr lang="en-US" dirty="0" smtClean="0"/>
              <a:t>.</a:t>
            </a:r>
          </a:p>
          <a:p>
            <a:r>
              <a:rPr lang="en-US" dirty="0" err="1"/>
              <a:t>metasploit</a:t>
            </a:r>
            <a:r>
              <a:rPr lang="en-US" dirty="0"/>
              <a:t> </a:t>
            </a:r>
            <a:r>
              <a:rPr lang="en-US" dirty="0" smtClean="0"/>
              <a:t>uses </a:t>
            </a:r>
            <a:r>
              <a:rPr lang="en-US" dirty="0" err="1" smtClean="0"/>
              <a:t>msfconsole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handles </a:t>
            </a:r>
            <a:r>
              <a:rPr lang="en-US" dirty="0"/>
              <a:t>the incoming connection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part of </a:t>
            </a:r>
            <a:r>
              <a:rPr lang="en-US" dirty="0" err="1"/>
              <a:t>Metasploit</a:t>
            </a:r>
            <a:r>
              <a:rPr lang="en-US" dirty="0"/>
              <a:t> Framework</a:t>
            </a:r>
          </a:p>
          <a:p>
            <a:r>
              <a:rPr lang="en-US" dirty="0" smtClean="0"/>
              <a:t>Reverse http</a:t>
            </a:r>
          </a:p>
          <a:p>
            <a:pPr lvl="1"/>
            <a:r>
              <a:rPr lang="en-US" dirty="0" smtClean="0"/>
              <a:t>victim </a:t>
            </a:r>
            <a:r>
              <a:rPr lang="en-US" dirty="0"/>
              <a:t>acts as client. Not the attack. </a:t>
            </a:r>
            <a:endParaRPr lang="en-US" dirty="0" smtClean="0"/>
          </a:p>
          <a:p>
            <a:pPr lvl="1"/>
            <a:r>
              <a:rPr lang="en-US" dirty="0" smtClean="0"/>
              <a:t>Backdoor </a:t>
            </a:r>
            <a:r>
              <a:rPr lang="en-US" dirty="0"/>
              <a:t>connect to me (attacker) to void anti-virus detection.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148" y="653725"/>
            <a:ext cx="533474" cy="249589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735943" y="2137726"/>
            <a:ext cx="5548634" cy="177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043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Backdoor generation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9539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Veil in </a:t>
            </a:r>
            <a:r>
              <a:rPr lang="en-US" dirty="0" smtClean="0"/>
              <a:t>Kali </a:t>
            </a:r>
            <a:r>
              <a:rPr lang="en-US" smtClean="0"/>
              <a:t>(Animation)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42" y="1082425"/>
            <a:ext cx="4888804" cy="375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0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Veil in Kali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4553"/>
          <a:stretch/>
        </p:blipFill>
        <p:spPr>
          <a:xfrm>
            <a:off x="802709" y="1154788"/>
            <a:ext cx="6801799" cy="341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5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455</Words>
  <Application>Microsoft Office PowerPoint</Application>
  <PresentationFormat>On-screen Show (16:9)</PresentationFormat>
  <Paragraphs>103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Dosis</vt:lpstr>
      <vt:lpstr>Adobe Devanagari</vt:lpstr>
      <vt:lpstr>Brush Script MT</vt:lpstr>
      <vt:lpstr>Calibri</vt:lpstr>
      <vt:lpstr>Bahnschrift Light Condensed</vt:lpstr>
      <vt:lpstr>Arial</vt:lpstr>
      <vt:lpstr>Sniglet</vt:lpstr>
      <vt:lpstr>Friar template</vt:lpstr>
      <vt:lpstr>Client Side Attack</vt:lpstr>
      <vt:lpstr>Client side attack</vt:lpstr>
      <vt:lpstr>Introduction </vt:lpstr>
      <vt:lpstr>Client side attack -backdoor</vt:lpstr>
      <vt:lpstr>Using veil-framework to Create a Backdoor and Access Victim’s PC</vt:lpstr>
      <vt:lpstr>Introduction</vt:lpstr>
      <vt:lpstr>Backdoor generation</vt:lpstr>
      <vt:lpstr>Install Veil in Kali (Animation)</vt:lpstr>
      <vt:lpstr>Install Veil in Kali</vt:lpstr>
      <vt:lpstr>PowerPoint Presentation</vt:lpstr>
      <vt:lpstr>Attacker set payload options using Veil</vt:lpstr>
      <vt:lpstr>PowerPoint Presentation</vt:lpstr>
      <vt:lpstr>Generate listener using Meterpreter   </vt:lpstr>
      <vt:lpstr>Meterpreter </vt:lpstr>
      <vt:lpstr>PowerPoint Presentation</vt:lpstr>
      <vt:lpstr>PowerPoint Presentation</vt:lpstr>
      <vt:lpstr>Generate backdoor payload (executable) </vt:lpstr>
      <vt:lpstr>Verify</vt:lpstr>
      <vt:lpstr>Attacker loads the backdoor to a website </vt:lpstr>
      <vt:lpstr>Gaining Access To Victim's PC</vt:lpstr>
      <vt:lpstr>Attacker listening incoming connection (Sever/Attacker side/Kali)</vt:lpstr>
      <vt:lpstr>set PAYLOAD </vt:lpstr>
      <vt:lpstr>PowerPoint Presentation</vt:lpstr>
      <vt:lpstr>PowerPoint Presentation</vt:lpstr>
      <vt:lpstr>PowerPoint Presentation</vt:lpstr>
      <vt:lpstr>Disable Windows 10 Defender</vt:lpstr>
      <vt:lpstr>PowerPoint Presentation</vt:lpstr>
      <vt:lpstr>PowerPoint Presentation</vt:lpstr>
      <vt:lpstr>Confirm victim/Window 10  and attacker/kali in the same network</vt:lpstr>
      <vt:lpstr>PowerPoint Presentation</vt:lpstr>
      <vt:lpstr>Turn off Firewall</vt:lpstr>
      <vt:lpstr>PowerPoint Presentation</vt:lpstr>
      <vt:lpstr>PowerPoint Presentation</vt:lpstr>
      <vt:lpstr>Turn off  virus protection</vt:lpstr>
      <vt:lpstr>PowerPoint Presentation</vt:lpstr>
      <vt:lpstr>PowerPoint Presentation</vt:lpstr>
      <vt:lpstr>Victim click the backdoor</vt:lpstr>
      <vt:lpstr>PowerPoint Presentation</vt:lpstr>
      <vt:lpstr>Attack gain access to victim’s PC</vt:lpstr>
      <vt:lpstr>PowerPoint Presentation</vt:lpstr>
      <vt:lpstr>Attack take screenshots of victim’s PC</vt:lpstr>
      <vt:lpstr>Show victim’s screenshots</vt:lpstr>
      <vt:lpstr>PowerPoint Presentation</vt:lpstr>
      <vt:lpstr>Things you need to try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197</cp:revision>
  <dcterms:modified xsi:type="dcterms:W3CDTF">2020-03-29T03:21:26Z</dcterms:modified>
</cp:coreProperties>
</file>